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52" r:id="rId69"/>
    <p:sldId id="32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118" d="100"/>
          <a:sy n="118" d="100"/>
        </p:scale>
        <p:origin x="64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741106" cy="2862322"/>
          </a:xfrm>
          <a:prstGeom prst="rect">
            <a:avLst/>
          </a:prstGeom>
          <a:noFill/>
        </p:spPr>
        <p:txBody>
          <a:bodyPr wrap="none" rtlCol="0">
            <a:spAutoFit/>
          </a:bodyPr>
          <a:lstStyle/>
          <a:p>
            <a:r>
              <a:rPr lang="en-US"/>
              <a:t>Format:</a:t>
            </a:r>
          </a:p>
          <a:p>
            <a:r>
              <a:rPr lang="en-US"/>
              <a:t>Ef = Dictionary{Positions: Efpositions}</a:t>
            </a:r>
          </a:p>
          <a:p>
            <a:endParaRPr lang="en-US"/>
          </a:p>
          <a:p>
            <a:r>
              <a:rPr lang="en-US"/>
              <a:t>Example:</a:t>
            </a:r>
          </a:p>
          <a:p>
            <a:r>
              <a:rPr lang="en-US"/>
              <a:t>Ef = Dictionary{0: Ef0;</a:t>
            </a:r>
          </a:p>
          <a:p>
            <a:r>
              <a:rPr lang="en-US"/>
              <a:t>                           1: Ef1; 2: Ef2; 3: Ef3; …</a:t>
            </a:r>
          </a:p>
          <a:p>
            <a:r>
              <a:rPr lang="en-US"/>
              <a:t>                           1,2: Ef1,2; 1,3: Ef1,3; 1,4: Ef1,4; …</a:t>
            </a:r>
          </a:p>
          <a:p>
            <a:r>
              <a:rPr lang="en-US"/>
              <a:t>                           1,2,3: Ef1,2,3; 1,2,4: Ef1,2,4; …</a:t>
            </a:r>
          </a:p>
          <a:p>
            <a:r>
              <a:rPr lang="en-US"/>
              <a:t>                           …</a:t>
            </a:r>
          </a:p>
          <a:p>
            <a:r>
              <a:rPr lang="en-US"/>
              <a:t>                           1,2,3,4,5,6,7,8: Ef1,2,3,4,5,6,7,8}</a:t>
            </a:r>
            <a:endParaRPr lang="en-US" dirty="0"/>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Potentially add TEM data from GF</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240668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3863</Words>
  <Application>Microsoft Office PowerPoint</Application>
  <PresentationFormat>Widescreen</PresentationFormat>
  <Paragraphs>1057</Paragraphs>
  <Slides>69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等线</vt:lpstr>
      <vt:lpstr>AdvOT9b12cd41</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Potentially add TEM data from GF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Tan, Joel</cp:lastModifiedBy>
  <cp:revision>65</cp:revision>
  <dcterms:created xsi:type="dcterms:W3CDTF">2022-01-28T04:50:35Z</dcterms:created>
  <dcterms:modified xsi:type="dcterms:W3CDTF">2022-03-06T01:07:08Z</dcterms:modified>
</cp:coreProperties>
</file>